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1" r:id="rId4"/>
    <p:sldId id="266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99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5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94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28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96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07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78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98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1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25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71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60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9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40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60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055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31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A83955-E030-4ED3-9F6D-96EFEC775CA7}" type="datetimeFigureOut">
              <a:rPr lang="uk-UA" smtClean="0"/>
              <a:t>14.02.2020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EADA4C-296F-45F9-9AD3-2BD5D654DA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77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216" y="214290"/>
            <a:ext cx="11220226" cy="600079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Профорієнтаційна робота </a:t>
            </a:r>
            <a:b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кафедри </a:t>
            </a:r>
            <a:r>
              <a:rPr lang="uk-UA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«БЖ </a:t>
            </a:r>
            <a:r>
              <a:rPr lang="uk-UA" sz="31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та</a:t>
            </a:r>
            <a:r>
              <a:rPr lang="uk-UA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 П» </a:t>
            </a:r>
            <a: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в </a:t>
            </a:r>
            <a:b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ЗОШ Вовчанського району</a:t>
            </a:r>
            <a:b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та навчальних закладах </a:t>
            </a:r>
            <a:b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м</a:t>
            </a:r>
            <a:r>
              <a:rPr lang="uk-UA" sz="32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r>
              <a:rPr lang="uk-UA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 Харкова </a:t>
            </a:r>
            <a:r>
              <a:rPr lang="uk-UA" sz="4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та Харківської області</a:t>
            </a:r>
            <a:endParaRPr lang="ru-RU" sz="4400" b="1" dirty="0">
              <a:solidFill>
                <a:srgbClr val="FFFF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0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430306"/>
            <a:ext cx="7949901" cy="60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4883972"/>
            <a:ext cx="10133703" cy="172122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Профорієнтаційна робота співробітників кафедри у ЗОШ Вовчанського району 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26" y="1516827"/>
            <a:ext cx="11822654" cy="30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873214"/>
            <a:ext cx="10622075" cy="160289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Профорієнтаційна робота співробітників кафедри у ЗОШ міста Харкова </a:t>
            </a:r>
            <a:endParaRPr lang="uk-UA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511" y="365760"/>
            <a:ext cx="3861995" cy="39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77609"/>
            <a:ext cx="10471468" cy="1473798"/>
          </a:xfrm>
        </p:spPr>
        <p:txBody>
          <a:bodyPr>
            <a:normAutofit/>
          </a:bodyPr>
          <a:lstStyle/>
          <a:p>
            <a:pPr algn="ctr"/>
            <a:r>
              <a:rPr lang="uk-UA" sz="2800" b="1" cap="none" dirty="0">
                <a:solidFill>
                  <a:srgbClr val="FFFF00"/>
                </a:solidFill>
                <a:latin typeface="Arial Black" panose="020B0A04020102020204" pitchFamily="34" charset="0"/>
              </a:rPr>
              <a:t>Харківська гімназія № 1 Харківської міської ради Харківської </a:t>
            </a:r>
            <a:r>
              <a:rPr lang="uk-UA" sz="2800" b="1" cap="none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області</a:t>
            </a:r>
            <a:r>
              <a:rPr lang="uk-UA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r>
              <a:rPr lang="uk-UA" sz="2800" b="1" cap="none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Зустріч з школярами</a:t>
            </a:r>
            <a:endParaRPr lang="uk-UA" sz="2800" b="1" cap="none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020" y="118333"/>
            <a:ext cx="593822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5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4980791"/>
            <a:ext cx="10148739" cy="155985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Харківська загальноосвітня школа </a:t>
            </a:r>
            <a:r>
              <a:rPr lang="az-Latn-AZ" sz="2000" dirty="0">
                <a:solidFill>
                  <a:srgbClr val="FFFF00"/>
                </a:solidFill>
                <a:latin typeface="Arial Black" panose="020B0A04020102020204" pitchFamily="34" charset="0"/>
              </a:rPr>
              <a:t>I-III </a:t>
            </a:r>
            <a:r>
              <a:rPr lang="uk-UA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ступенів № 36 Харківської міської ради Харківської </a:t>
            </a:r>
            <a:r>
              <a:rPr lang="uk-UA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області. Зустріч </a:t>
            </a:r>
            <a:r>
              <a:rPr lang="uk-UA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з </a:t>
            </a:r>
            <a:r>
              <a:rPr lang="uk-UA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школярами.</a:t>
            </a:r>
            <a:r>
              <a:rPr lang="uk-UA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uk-UA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284369964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73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Black</vt:lpstr>
      <vt:lpstr>Century Gothic</vt:lpstr>
      <vt:lpstr>Times New Roman</vt:lpstr>
      <vt:lpstr>Wingdings 3</vt:lpstr>
      <vt:lpstr>Сектор</vt:lpstr>
      <vt:lpstr>Профорієнтаційна робота  кафедри «БЖ та П» в  ЗОШ Вовчанського району та навчальних закладах  м. Харкова та Харківської області</vt:lpstr>
      <vt:lpstr>Презентация PowerPoint</vt:lpstr>
      <vt:lpstr>Профорієнтаційна робота співробітників кафедри у ЗОШ Вовчанського району  </vt:lpstr>
      <vt:lpstr>Профорієнтаційна робота співробітників кафедри у ЗОШ міста Харкова </vt:lpstr>
      <vt:lpstr>Харківська гімназія № 1 Харківської міської ради Харківської області. Зустріч з школярами</vt:lpstr>
      <vt:lpstr>Харківська загальноосвітня школа I-III ступенів № 36 Харківської міської ради Харківської області. Зустріч з школярами.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2020-02-13T07:50:48Z</dcterms:created>
  <dcterms:modified xsi:type="dcterms:W3CDTF">2020-02-14T11:54:30Z</dcterms:modified>
</cp:coreProperties>
</file>