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9" r:id="rId11"/>
    <p:sldId id="289" r:id="rId12"/>
    <p:sldId id="290" r:id="rId13"/>
    <p:sldId id="291" r:id="rId14"/>
    <p:sldId id="292" r:id="rId15"/>
    <p:sldId id="294" r:id="rId16"/>
    <p:sldId id="295" r:id="rId17"/>
    <p:sldId id="296" r:id="rId18"/>
    <p:sldId id="29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210"/>
    <a:srgbClr val="DEFEBE"/>
    <a:srgbClr val="DAF9B1"/>
    <a:srgbClr val="ACFCA6"/>
    <a:srgbClr val="D3FEA8"/>
    <a:srgbClr val="D3FAB6"/>
    <a:srgbClr val="C0F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1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2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322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0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75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3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8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9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4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7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6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9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62B3-A082-4211-97A5-AABF98D2D0E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AC115F-EC9C-44DE-8F19-A90130144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14598"/>
            <a:ext cx="7766936" cy="1031151"/>
          </a:xfrm>
        </p:spPr>
        <p:txBody>
          <a:bodyPr/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езультати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281997"/>
            <a:ext cx="9301163" cy="201744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«Оцінювання здобувачів вищої освіти щодо якості надання освітніх послуг в умовах карантинних обмежень»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AB49DF-5729-4D26-B13C-D1432937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127417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07067" y="519258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Колпаченко Н.М. </a:t>
            </a:r>
          </a:p>
          <a:p>
            <a:pPr algn="ctr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925" y="214994"/>
            <a:ext cx="7902402" cy="105918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навчального матеріалу для самостійного опрацювання / виконання для </a:t>
            </a:r>
            <a:r>
              <a:rPr lang="ru-RU" sz="24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є: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567" y="1668780"/>
            <a:ext cx="8651147" cy="48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411" y="265990"/>
            <a:ext cx="7330902" cy="8763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яких засобів проводиться контроль знань?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357" y="1685925"/>
            <a:ext cx="9798103" cy="4786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735" y="326436"/>
            <a:ext cx="7002289" cy="94773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для Вас є найважчим у дистанційному навчанні?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4" y="1433147"/>
            <a:ext cx="7858124" cy="4842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787" y="464048"/>
            <a:ext cx="7559502" cy="669427"/>
          </a:xfrm>
        </p:spPr>
        <p:txBody>
          <a:bodyPr/>
          <a:lstStyle/>
          <a:p>
            <a:r>
              <a:rPr lang="uk-UA" sz="2400" b="1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для Вас є найважчим у дистанційному навчанні?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7350"/>
            <a:ext cx="9281054" cy="43840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варианты подходят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 бувають проблеми зі зв'язком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 ніщо. Трохи навантажують самостійні опрацьовування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 нічого важкого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нормальных условий для обучения; в университете более рабочая атмосфера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навіть краще 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 разом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 що вказано вище</a:t>
            </a:r>
          </a:p>
          <a:p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дистанційне навчання набагато гірше сприймається навчання та інформація, і також все перераховане вище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3"/>
            <a:ext cx="11095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763" y="269081"/>
            <a:ext cx="7873827" cy="94773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формат навчання у наступному семестрі був би найбільш прийнятним для Вас?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568" y="1604711"/>
            <a:ext cx="8843963" cy="4865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863"/>
            <a:ext cx="11095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1" y="198604"/>
            <a:ext cx="7616651" cy="792385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Запропонуйте, як можна покращити організацію дистанційного навчання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0188"/>
            <a:ext cx="8596668" cy="4541174"/>
          </a:xfrm>
        </p:spPr>
        <p:txBody>
          <a:bodyPr>
            <a:normAutofit/>
          </a:bodyPr>
          <a:lstStyle/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добре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Вийти на традиційне навчання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доступ до платформи мудл, було краще коли викладач надсилає завдання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менше домашніх завдань, більше інтерактива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 навантаження для самостійного опрацювання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 створення по кожній дисципліни загального для групи середовища роботи наприклад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доступ до платформи мудл, було краще коли викладач надсилаючи завдання це завдання доходить до усіх ,а також ставить межі його виконання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всі увімкнули камери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преподавателям все удобства для нормального преподнесения информации студентам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поощернние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скидок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учебу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і так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повинен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Покрошили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спілкування викладачів із студентами, а саме як, це вже важке запитання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 великий обсяг роботи, применшити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оценки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72" y="228600"/>
            <a:ext cx="7535007" cy="816974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Запропонуйте, як можна покращити організацію дистанційного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4546"/>
            <a:ext cx="8596668" cy="4836817"/>
          </a:xfrm>
        </p:spPr>
        <p:txBody>
          <a:bodyPr>
            <a:normAutofit lnSpcReduction="10000"/>
          </a:bodyPr>
          <a:lstStyle/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конкретных заданий.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заданий для самостоятельного изучения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добавить все предметы для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бы потом не писать очно каждый преподаватель и узнавать что делать. Лучше все в одном сайте. И там же тесты и лекции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Преподавателям стоит более увлекательно изъяснять материал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тестів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велике навантаження з деяких предметів, а саме матеріалознавства . Викладач з матеріалознавства вважає що його предмет найважливіший і крім цього предмету нам вчити нічого не треба. Сьогодні була консультація "з приводу оцінок за перший модуль, яка розпочалася з біографії викладача і закінчилася ще одним індивідуальним завданням. Оцінки так ніхто і не почув. З приводу інших предметів хотілось би трохи меншого навантаження, адже на очному навчанні ті завдання які нам завдають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всі викладачі готувались до занять с презентацією, бо на слух важко сприймати інформацію та встигати все записувати.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таблиці котрі несуть інформацію відносно предмета, завдань, і числа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дедлайнів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"Бо шукати десь інформацію з чатів та повідомлень, хто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від викладачів - не зручно.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 тестів, рефератів і презентацій на електронну пошту не є дуже зручним рішенням, я пропоную як студентам так і викладачам відправляти матеріал на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месенжери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це дуже зручно і повідомлення приходить одразу та не відправляється у спам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Будь-які покращення будуть марними, якщо студенти не будуть йти на зустріч викладачам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нормальних викладачів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викладачі більш детальніше ознайомляться с технікою та програмами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 лише найголовніше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 викладачів користуватися комп‘ютером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41433"/>
            <a:ext cx="7773814" cy="791307"/>
          </a:xfrm>
        </p:spPr>
        <p:txBody>
          <a:bodyPr/>
          <a:lstStyle/>
          <a:p>
            <a:r>
              <a:rPr lang="uk-UA" sz="2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Запропонуйте, як можна покращити організацію дистанційного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4175"/>
            <a:ext cx="8596668" cy="4767188"/>
          </a:xfrm>
        </p:spPr>
        <p:txBody>
          <a:bodyPr>
            <a:normAutofit/>
          </a:bodyPr>
          <a:lstStyle/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 навчальній частині складати розклад занять з урахуванням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побажать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викладачів так і студентів, для зручності проведення занять, бо у викладачів ще є власні діти, які також на дистанційному навчанні, і відбувається "накладка" у навчальних годинах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Избавиться от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нужны нормальные живые пары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окремі дні та години ,коли можна звернутися до викладача з питань ,які виникли у студентів , та збирати підгрупи  з студентів у яких виникли питання.(Якщо це можливо)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Відповідальніше ставитися до проведення пар...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розумію що карантин но наприклад у мене проблеми з інтернетом бо я проживаю в селі цього ні хто не враховує бо це мої проблеми так що ваше дистанційне навчання = дурня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 навчання - це найкраща можливість об'єднати студентів у команди та надавати їм групові завдання. Крім того, це спрощує етап підготовки завдань й дозволяє максимально розкрити творчий потенціал.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проводить общение с студентами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преподаватели которых я не знаю даже как зовут, ведь они не приходят на пары:) было бы неплохо если бы они появились . в целом все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мою думку,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070" y="218719"/>
            <a:ext cx="7682594" cy="836735"/>
          </a:xfrm>
        </p:spPr>
        <p:txBody>
          <a:bodyPr/>
          <a:lstStyle/>
          <a:p>
            <a:r>
              <a:rPr lang="uk-UA" sz="2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Запропонуйте, як можна покращити організацію дистанційного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4174"/>
            <a:ext cx="8596668" cy="4767189"/>
          </a:xfrm>
        </p:spPr>
        <p:txBody>
          <a:bodyPr>
            <a:normAutofit/>
          </a:bodyPr>
          <a:lstStyle/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єдиний сайт. Куди можна було б відправляти готові завдання викладачам, знаходити потрібний лекційний матеріал, бачити до якого числа треба здати роботу, контролювати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через свій обліковий запис.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викладачів веб-камерами та навчити використовувати весь функціонал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googlemeet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Навчити пояснювати матеріал а не зачитувати його з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методички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выкладывать расписание пар с ссылками на сайт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хнтусг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ПОПЕРЕДЖАТИ О ВІДМІНЕННІ ЗАННЯТЬ!!!</a:t>
            </a:r>
          </a:p>
          <a:p>
            <a:pPr indent="-36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деяким предметам зменшити навантаження та обсяг для самостійного вивчення ( його надто багато, іноді не встигаю виконувати все ) та щоб всі викладачі ставилися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підтримували під час дистанційного навчання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планета має бути зручною як для викладача так і для студента;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 кількість відеоматеріалу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як засвоювати такий об'єм інформації в домашніх умовах індивідуально важко, також з дуже впливовими періодичним погіршеннями інтернет зв'язку, я вважаю що необхідно якось ввести контроль і амністію тим хто по причині поганого зв'язку не виходить на заняття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всі викладачі працювали в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класі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презентації на лекціях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Ніщо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замінить звичайного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найкращому університеті Харкова змінювати нічого☝🏼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454" y="153851"/>
            <a:ext cx="7192109" cy="97455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здобувачів за рівнями вищої освіти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1118021" cy="127432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8023" y="1357469"/>
            <a:ext cx="8754640" cy="49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623" y="319691"/>
            <a:ext cx="7787540" cy="63479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за ННІ/факультетом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046" y="1274174"/>
            <a:ext cx="8974754" cy="48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46" y="249526"/>
            <a:ext cx="6821883" cy="55936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за освітніми програмами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568" y="923192"/>
            <a:ext cx="9177432" cy="56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884" y="274432"/>
            <a:ext cx="6776986" cy="58721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по курсам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357" y="1372437"/>
            <a:ext cx="9102456" cy="46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3" y="266698"/>
            <a:ext cx="8615362" cy="124777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відбулися на Вашу думку зміни в організації дистанційного навчання в поточному семестрі у порівнянні з попереднім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семестром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309" y="1859621"/>
            <a:ext cx="8772603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952" y="266700"/>
            <a:ext cx="7802389" cy="112776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 дистанційного навчання порівняно з традиційним навчанням</a:t>
            </a:r>
            <a:br>
              <a:rPr lang="uk-UA" sz="24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– 3,5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1614" y="1644163"/>
            <a:ext cx="7586662" cy="49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648" y="192134"/>
            <a:ext cx="7630939" cy="108204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комунікації з іншими студентами в групі в процесі дистанційного навчання </a:t>
            </a:r>
            <a:r>
              <a:rPr lang="uk-UA" sz="2400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</a:t>
            </a:r>
            <a:r>
              <a:rPr lang="uk-UA" sz="2400" i="1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 – </a:t>
            </a:r>
            <a:r>
              <a:rPr lang="uk-UA" sz="2400" i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0163" y="1916215"/>
            <a:ext cx="7815261" cy="46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613" y="328246"/>
            <a:ext cx="7802389" cy="12192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зворотного зв'язку із викладачами у процесі дистанційного навчання</a:t>
            </a:r>
            <a:r>
              <a:rPr lang="uk-UA" sz="2400" b="1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</a:t>
            </a:r>
            <a:r>
              <a:rPr lang="uk-UA" sz="2400" i="1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 – </a:t>
            </a:r>
            <a:r>
              <a:rPr lang="uk-UA" sz="2400" i="1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568" cy="127417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1613" y="2018132"/>
            <a:ext cx="7415212" cy="44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1025</Words>
  <Application>Microsoft Office PowerPoint</Application>
  <PresentationFormat>Широкоэкранный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</vt:lpstr>
      <vt:lpstr>Wingdings 3</vt:lpstr>
      <vt:lpstr>Аспект</vt:lpstr>
      <vt:lpstr>Результати опитування</vt:lpstr>
      <vt:lpstr>Розподіл здобувачів за рівнями вищої освіти</vt:lpstr>
      <vt:lpstr>Розподіл за ННІ/факультетом</vt:lpstr>
      <vt:lpstr>Розподіл за освітніми програмами</vt:lpstr>
      <vt:lpstr>Розподіл по курсам</vt:lpstr>
      <vt:lpstr>Чи відбулися на Вашу думку зміни в організації дистанційного навчання в поточному семестрі у порівнянні з попереднім семестром</vt:lpstr>
      <vt:lpstr>Результативність дистанційного навчання порівняно з традиційним навчанням  Середній бал – 3,5</vt:lpstr>
      <vt:lpstr>Рівень комунікації з іншими студентами в групі в процесі дистанційного навчання   Середній бал – 3,8</vt:lpstr>
      <vt:lpstr>Рівень зворотного зв'язку із викладачами у процесі дистанційного навчання  Середній бал – 4,0</vt:lpstr>
      <vt:lpstr>Обсяг навчального матеріалу для самостійного опрацювання / виконання для Вас є:</vt:lpstr>
      <vt:lpstr>За допомогою яких засобів проводиться контроль знань?</vt:lpstr>
      <vt:lpstr>Що для Вас є найважчим у дистанційному навчанні?</vt:lpstr>
      <vt:lpstr>Що для Вас є найважчим у дистанційному навчанні?</vt:lpstr>
      <vt:lpstr>Який формат навчання у наступному семестрі був би найбільш прийнятним для Вас?</vt:lpstr>
      <vt:lpstr>Запропонуйте, як можна покращити організацію дистанційного навчання</vt:lpstr>
      <vt:lpstr>Запропонуйте, як можна покращити організацію дистанційного навчання</vt:lpstr>
      <vt:lpstr>Запропонуйте, як можна покращити організацію дистанційного навчання</vt:lpstr>
      <vt:lpstr>Запропонуйте, як можна покращити організацію дистанційного навчання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nadiiakolpachenko@gmail.com</dc:creator>
  <cp:lastModifiedBy>nadiiakolpachenko@gmail.com</cp:lastModifiedBy>
  <cp:revision>48</cp:revision>
  <dcterms:created xsi:type="dcterms:W3CDTF">2021-04-24T15:58:35Z</dcterms:created>
  <dcterms:modified xsi:type="dcterms:W3CDTF">2021-04-29T04:13:52Z</dcterms:modified>
</cp:coreProperties>
</file>