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E3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4675" autoAdjust="0"/>
  </p:normalViewPr>
  <p:slideViewPr>
    <p:cSldViewPr snapToGrid="0" snapToObjects="1">
      <p:cViewPr varScale="1">
        <p:scale>
          <a:sx n="76" d="100"/>
          <a:sy n="76" d="100"/>
        </p:scale>
        <p:origin x="-102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1EA47-D924-E24C-BACD-76826496F4FA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6621-A2FB-4B4F-B5A2-A2C59971A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9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3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4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2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32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40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6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98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9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3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3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8D7C4-1E96-1640-912F-DB6F4AF41EB1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42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news/mon-u-2018-roci-planuyetsya-stvoriti-majzhe-35tis-misc-u-ditsadkah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n.gov.ua/ua/news/usi-novivni-novini-2017-11-10-ukrayinski-organizacziyi-v-mezhax-proektiv-gorizont-2020-otrimali-ponad-17-miljoniv-ev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89" y="5567694"/>
            <a:ext cx="1147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Рекомендації</a:t>
            </a:r>
            <a:r>
              <a:rPr lang="ru-RU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прес-служби</a:t>
            </a:r>
            <a:r>
              <a:rPr lang="ru-RU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</a:t>
            </a:r>
            <a:endParaRPr lang="en-US" sz="2500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632" y="1864097"/>
            <a:ext cx="11463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написати новину</a:t>
            </a:r>
            <a:r>
              <a:rPr lang="uk-UA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uk-UA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потрапить на </a:t>
            </a:r>
            <a:endParaRPr lang="uk-UA" sz="7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uk-UA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</a:t>
            </a:r>
            <a:endParaRPr lang="ru-RU" sz="72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815" y="826477"/>
            <a:ext cx="3312370" cy="59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86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5" y="-1"/>
            <a:ext cx="11995644" cy="674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830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2" y="1556527"/>
            <a:ext cx="11463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Дякуємо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Сподіваємося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</a:p>
          <a:p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наші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поради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корисними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7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815" y="826477"/>
            <a:ext cx="3312370" cy="59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6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883" y="954696"/>
            <a:ext cx="11287349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Що таке прес-реліз</a:t>
            </a:r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uk-UA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500" b="1" dirty="0">
                <a:latin typeface="Arial" panose="020B0604020202020204" pitchFamily="34" charset="0"/>
                <a:cs typeface="Arial" panose="020B0604020202020204" pitchFamily="34" charset="0"/>
              </a:rPr>
              <a:t>Прес-реліз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 — це повідомлення, побудоване за певною структурою, де йдеться про певну подію або захід, що будуть цікавими для вашої цільової аудиторії.</a:t>
            </a:r>
          </a:p>
          <a:p>
            <a:r>
              <a:rPr lang="uk-UA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фото потрібно надсилати до прес-релізу?</a:t>
            </a:r>
            <a:endParaRPr lang="uk-UA" sz="25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оптимальна кількість фото – 3-4 різнопланових та різножанрових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розмір фото – до 3 МБ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формат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файлу –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jpeg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фото має відображати суть інформації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бажано, аби у фото була динаміка (зафіксований певний процес, а не статичні постаті)</a:t>
            </a:r>
          </a:p>
          <a:p>
            <a:endParaRPr lang="ru-RU" sz="25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6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8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954696"/>
            <a:ext cx="11423168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Яким має бути хороший прес-реліз?</a:t>
            </a:r>
            <a:endParaRPr lang="uk-UA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оперативний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якнайшвидше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повинна бути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оприлюднена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розіслана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(через два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паче, через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тиждень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нікому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цікава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актуальний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привертати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зачіпати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значущість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новина повинна бути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цікавою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вашої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цільової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а не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людей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об'єктивний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перекручування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викривлення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достовірний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подача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перевірених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endParaRPr lang="uk-U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5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6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4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954696"/>
            <a:ext cx="1142316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Найголовніше – ваша новина повинна бути інформативною та цікавою</a:t>
            </a:r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Пишіть новину, якщо: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відкрився( </a:t>
            </a:r>
            <a:r>
              <a:rPr lang="uk-UA" sz="2500" dirty="0" err="1">
                <a:latin typeface="Arial" panose="020B0604020202020204" pitchFamily="34" charset="0"/>
                <a:cs typeface="Arial" panose="020B0604020202020204" pitchFamily="34" charset="0"/>
              </a:rPr>
              <a:t>капітально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 відремонтовано) дитячий садок, школа чи інші об'єкти інфраструктури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ваш університет співпрацює або починає співпрацю за конкретними напрямами з  міжнародними партнерами, і ви можете поділитися цим досвідом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ви провели масштабну благодійну акцію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у вашому університеті, коледжі, технікумі тощо відкрився важливий (науковий) центр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студент вашого навчального закладу переміг у міжнародних змаганнях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ваш навчальний заклад працює над цікавим науковим проектом ( зробив науковий прорив) і про це має дізнатися кожен</a:t>
            </a:r>
          </a:p>
          <a:p>
            <a:endParaRPr lang="uk-UA" sz="2000" b="1" dirty="0" smtClean="0"/>
          </a:p>
          <a:p>
            <a:endParaRPr lang="ru-RU" sz="3000" b="1" baseline="30000" dirty="0">
              <a:latin typeface="Innerspace" pitchFamily="2" charset="-5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6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3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954696"/>
            <a:ext cx="11423168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На сайті МОН не публікуємо новини </a:t>
            </a:r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про:</a:t>
            </a:r>
            <a:endParaRPr lang="uk-UA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проведення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у закладі урочистостей з нагоди загальнодержавних свят (пам'ятних дат) та інших заходів місцевого рівня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проведення місцевих, регіональних етапів загальнодержавних конкурсів (або проведення нарад з цього приводу)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проведення методичних семінарів та інших робочих заходів, на яких не прийнято суттєвих рішень, що матимуть наслідки у майбутньому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те, що заклад відвідали високоповажні гості(делегація), але за підсумками зустрічі не прийнято жодних </a:t>
            </a:r>
            <a:r>
              <a:rPr lang="uk-UA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рішень, які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не мають інформаційного приводу, тобто незрозуміло, чому ви саме зараз про це пишете </a:t>
            </a:r>
          </a:p>
          <a:p>
            <a:endParaRPr lang="uk-UA" sz="2500" b="1" dirty="0" smtClean="0"/>
          </a:p>
          <a:p>
            <a:endParaRPr lang="ru-RU" sz="2500" b="1" baseline="30000" dirty="0">
              <a:latin typeface="Innerspace" pitchFamily="2" charset="-5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87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1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954696"/>
            <a:ext cx="11423168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Яка структура прес-релізу </a:t>
            </a:r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Заголовок</a:t>
            </a:r>
            <a:r>
              <a:rPr lang="uk-UA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– суть повідомлення; має бути влучним, інформативним та лаконічним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Лід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– перший абзац прес-релізу з двох-трьох речень. Розкриває суть повідомлення – що, де, коли, як? Хто про це повідомив, як про це повідомили?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 </a:t>
            </a:r>
            <a:r>
              <a:rPr lang="uk-UA" sz="2500" b="1" dirty="0">
                <a:latin typeface="Arial" panose="020B0604020202020204" pitchFamily="34" charset="0"/>
                <a:cs typeface="Arial" panose="020B0604020202020204" pitchFamily="34" charset="0"/>
              </a:rPr>
              <a:t>частина або тіло прес-релізу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– містить інформацію про подію, факти та цитати учасників заходу. Зазвичай це 2-4 абзаци.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Бекграунд</a:t>
            </a:r>
            <a:r>
              <a:rPr lang="uk-UA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500" dirty="0">
                <a:latin typeface="Arial" panose="020B0604020202020204" pitchFamily="34" charset="0"/>
                <a:cs typeface="Arial" panose="020B0604020202020204" pitchFamily="34" charset="0"/>
              </a:rPr>
              <a:t>– посилання на попередні події, що пов'язані з прес-релізом.</a:t>
            </a:r>
          </a:p>
          <a:p>
            <a:endParaRPr lang="uk-UA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500" b="1" baseline="30000" dirty="0">
              <a:latin typeface="Innerspace" pitchFamily="2" charset="-5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65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6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1054449"/>
            <a:ext cx="11423168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 писати лід?</a:t>
            </a:r>
          </a:p>
          <a:p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Лід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зазвичай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двох-трьох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простих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речень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ньому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обов</a:t>
            </a:r>
            <a:r>
              <a:rPr lang="uk-UA" sz="25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язково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вказується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головний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меседж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прес-релізу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: що, де, коли (як,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навіщо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потрібно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писати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Норвезький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університет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допомагатиме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Запорізькому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національному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готувати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фахівців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права. Про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домовилися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сьогодні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28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січня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обох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вишів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зустрічі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 ЗНУ.</a:t>
            </a:r>
          </a:p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Як не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варто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писати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січня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відбулася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зустріч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керівництва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Запорізького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Норвезького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Вони обговорили…</a:t>
            </a:r>
          </a:p>
          <a:p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Уникайте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слів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відбулося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», «обговорили», «провели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зустріч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першому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реченні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ліду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ru-RU" sz="2000" dirty="0"/>
          </a:p>
          <a:p>
            <a:endParaRPr lang="uk-UA" sz="2500" dirty="0" smtClean="0"/>
          </a:p>
          <a:p>
            <a:endParaRPr lang="ru-RU" sz="3000" b="1" baseline="30000" dirty="0">
              <a:latin typeface="Innerspace" pitchFamily="2" charset="-5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87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954696"/>
            <a:ext cx="1142316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Якою має бути основна частина прес-релізу</a:t>
            </a:r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містити чітку інформацію про подію у стислій формі. Не рекомендується використовувати надто складні речення.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утримайтеся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 «води» - непотрібної інформації - та емоційних висловлювань на кшталт « У цей чудовий день..», «Прекрасні емоції переповнювали учасників заходу..», «..діточки-квіточки», «ентузіастка цієї справи» тощо.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головне правило: все, що можна спростити, – спрощуйте!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наведіть факти і цифри – це додає прес-релізу правдивості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наведіть одну-дві змістовні цитати ключових спікерів </a:t>
            </a: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Важливо – цитата також має бути лаконічною та інформативною! Радимо утриматись від таких цитат як: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«Я радий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рада сьогодні бути на цьому заході..», «Хочу від щирого серця побажати..», «Дякую за нагоду…», «Передаю вітання…» тощо.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 розповідайте велику передісторію про подію – якщо ви хочете вказати додаткову важливу інформацію, зробіть це в кінці тексту з поміткою «Довідково»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 вказуйте перелік усіх, хто взяв участь у заході, а також утримайтеся від переліку всіх регалій ваших спікерів: зазвичай краще вказати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посаду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000" b="1" baseline="30000" dirty="0">
              <a:latin typeface="Innerspace" pitchFamily="2" charset="-5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87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4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065" y="954696"/>
            <a:ext cx="11423168" cy="576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Бекграунд </a:t>
            </a:r>
            <a:r>
              <a:rPr lang="uk-UA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прес-релізу</a:t>
            </a: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 містити: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довідкову інформацію, якщо це необхідно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посилання на попередні події, якщо вони пов'язані за змістом з вашим прес-релізом</a:t>
            </a:r>
          </a:p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Нагадаємо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що у 2018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році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органи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місцевого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самоврядування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планують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створити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майже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35тис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місць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у ДНЗ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Затверджений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Кабміном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План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орієнтований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подолання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черги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дошкільні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навчальні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заклади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до 2020 року.»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«Довідково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«Горизонт 2020» – це найбільша Рамкова програма Європейського Союзу з фінансування науки та інновацій із загальним бюджетом близько 80 мільярдів євро, розрахована на 2014 – 2020 роки. Програма поділена на 3 основні напрями: наука (енергетика та енергоефективність), інформація (комунікація та суспільно-політичний потенціал), наука про життя (профілактика та лікування поширених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хвороб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 Україна стала асоційованим членом «Горизонт 2020» у 2015 році. </a:t>
            </a:r>
          </a:p>
          <a:p>
            <a:pPr fontAlgn="base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Нагадуємо, що минулого року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 українські організації у межах проекту «Горизонт 2020» отримали    понад 17млн євро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Це перевищує суму внеску, який Україна сплатила задля участі в програмі.»</a:t>
            </a:r>
          </a:p>
          <a:p>
            <a:endParaRPr lang="ru-RU" sz="2000" b="1" baseline="30000" dirty="0">
              <a:latin typeface="Constantia" panose="02030602050306030303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874" y="3368390"/>
            <a:ext cx="1128734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3200" baseline="30000" dirty="0" smtClean="0">
              <a:latin typeface="Microtype" pitchFamily="2" charset="-5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3200" baseline="30000" dirty="0">
              <a:latin typeface="Microtype" pitchFamily="2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4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765</Words>
  <Application>Microsoft Office PowerPoint</Application>
  <PresentationFormat>Произвольный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РЕФОРМУВАННЯ ЗАГАЛЬНОЇ СЕРЕДНЬОЇ ОСВІТИ: НОВА УКРАЇНСЬКА ШКОЛА</dc:title>
  <dc:creator>Mykhaylo Gryshchenko</dc:creator>
  <cp:lastModifiedBy>Admin</cp:lastModifiedBy>
  <cp:revision>76</cp:revision>
  <dcterms:created xsi:type="dcterms:W3CDTF">2017-03-02T06:16:51Z</dcterms:created>
  <dcterms:modified xsi:type="dcterms:W3CDTF">2020-02-26T08:04:52Z</dcterms:modified>
</cp:coreProperties>
</file>