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F015-58E0-4EFE-A98A-1BE6411ED76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FE3F-4501-47B6-AC09-1779A1971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4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3F015-58E0-4EFE-A98A-1BE6411ED76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CFE3F-4501-47B6-AC09-1779A1971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3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2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0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6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4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3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7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9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6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Алина</cp:lastModifiedBy>
  <cp:revision>1</cp:revision>
  <dcterms:created xsi:type="dcterms:W3CDTF">2020-03-03T12:17:41Z</dcterms:created>
  <dcterms:modified xsi:type="dcterms:W3CDTF">2020-03-03T12:17:41Z</dcterms:modified>
</cp:coreProperties>
</file>