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6" autoAdjust="0"/>
    <p:restoredTop sz="94699" autoAdjust="0"/>
  </p:normalViewPr>
  <p:slideViewPr>
    <p:cSldViewPr showGuides="1">
      <p:cViewPr varScale="1">
        <p:scale>
          <a:sx n="155" d="100"/>
          <a:sy n="155" d="100"/>
        </p:scale>
        <p:origin x="1680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1E2C-C35C-46BE-A7D6-BF3A3DE281CC}" type="datetimeFigureOut">
              <a:rPr lang="uk-UA" smtClean="0"/>
              <a:t>21.04.2019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024-311A-4A2D-88D3-A0D6CBAF2071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1E2C-C35C-46BE-A7D6-BF3A3DE281CC}" type="datetimeFigureOut">
              <a:rPr lang="uk-UA" smtClean="0"/>
              <a:t>21.04.2019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024-311A-4A2D-88D3-A0D6CBAF20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1E2C-C35C-46BE-A7D6-BF3A3DE281CC}" type="datetimeFigureOut">
              <a:rPr lang="uk-UA" smtClean="0"/>
              <a:t>21.04.2019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024-311A-4A2D-88D3-A0D6CBAF20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1E2C-C35C-46BE-A7D6-BF3A3DE281CC}" type="datetimeFigureOut">
              <a:rPr lang="uk-UA" smtClean="0"/>
              <a:t>21.04.2019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024-311A-4A2D-88D3-A0D6CBAF20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1E2C-C35C-46BE-A7D6-BF3A3DE281CC}" type="datetimeFigureOut">
              <a:rPr lang="uk-UA" smtClean="0"/>
              <a:t>21.04.2019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024-311A-4A2D-88D3-A0D6CBAF2071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1E2C-C35C-46BE-A7D6-BF3A3DE281CC}" type="datetimeFigureOut">
              <a:rPr lang="uk-UA" smtClean="0"/>
              <a:t>21.04.2019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024-311A-4A2D-88D3-A0D6CBAF20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1E2C-C35C-46BE-A7D6-BF3A3DE281CC}" type="datetimeFigureOut">
              <a:rPr lang="uk-UA" smtClean="0"/>
              <a:t>21.04.2019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024-311A-4A2D-88D3-A0D6CBAF20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1E2C-C35C-46BE-A7D6-BF3A3DE281CC}" type="datetimeFigureOut">
              <a:rPr lang="uk-UA" smtClean="0"/>
              <a:t>21.04.2019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024-311A-4A2D-88D3-A0D6CBAF20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1E2C-C35C-46BE-A7D6-BF3A3DE281CC}" type="datetimeFigureOut">
              <a:rPr lang="uk-UA" smtClean="0"/>
              <a:t>21.04.2019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024-311A-4A2D-88D3-A0D6CBAF20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1E2C-C35C-46BE-A7D6-BF3A3DE281CC}" type="datetimeFigureOut">
              <a:rPr lang="uk-UA" smtClean="0"/>
              <a:t>21.04.2019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024-311A-4A2D-88D3-A0D6CBAF20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1E2C-C35C-46BE-A7D6-BF3A3DE281CC}" type="datetimeFigureOut">
              <a:rPr lang="uk-UA" smtClean="0"/>
              <a:t>21.04.2019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BFD024-311A-4A2D-88D3-A0D6CBAF2071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E21E2C-C35C-46BE-A7D6-BF3A3DE281CC}" type="datetimeFigureOut">
              <a:rPr lang="uk-UA" smtClean="0"/>
              <a:t>21.04.2019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BFD024-311A-4A2D-88D3-A0D6CBAF2071}" type="slidenum">
              <a:rPr lang="uk-UA" smtClean="0"/>
              <a:t>‹#›</a:t>
            </a:fld>
            <a:endParaRPr lang="uk-U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46" y="133462"/>
            <a:ext cx="8632825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625" y="2780928"/>
            <a:ext cx="5870749" cy="128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263550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/>
              <a:t>Харківський</a:t>
            </a:r>
            <a:r>
              <a:rPr lang="ru-RU" sz="1600" dirty="0"/>
              <a:t> </a:t>
            </a:r>
            <a:r>
              <a:rPr lang="ru-RU" sz="1600" dirty="0" err="1"/>
              <a:t>національний</a:t>
            </a:r>
            <a:r>
              <a:rPr lang="ru-RU" sz="1600" dirty="0"/>
              <a:t> </a:t>
            </a:r>
            <a:r>
              <a:rPr lang="ru-RU" sz="1600" dirty="0" err="1"/>
              <a:t>технічний</a:t>
            </a:r>
            <a:r>
              <a:rPr lang="ru-RU" sz="1600" dirty="0"/>
              <a:t> </a:t>
            </a:r>
            <a:r>
              <a:rPr lang="ru-RU" sz="1600" dirty="0" err="1"/>
              <a:t>університет</a:t>
            </a:r>
            <a:endParaRPr lang="ru-RU" sz="1600" dirty="0"/>
          </a:p>
          <a:p>
            <a:pPr algn="ctr"/>
            <a:r>
              <a:rPr lang="ru-RU" sz="1600" dirty="0" err="1"/>
              <a:t>сільського</a:t>
            </a:r>
            <a:r>
              <a:rPr lang="ru-RU" sz="1600" dirty="0"/>
              <a:t> </a:t>
            </a:r>
            <a:r>
              <a:rPr lang="ru-RU" sz="1600" dirty="0" err="1"/>
              <a:t>господарства</a:t>
            </a:r>
            <a:r>
              <a:rPr lang="ru-RU" sz="1600" dirty="0"/>
              <a:t> </a:t>
            </a:r>
            <a:r>
              <a:rPr lang="ru-RU" sz="1600" dirty="0" err="1"/>
              <a:t>імен</a:t>
            </a:r>
            <a:r>
              <a:rPr lang="uk-UA" sz="1600" dirty="0"/>
              <a:t>і</a:t>
            </a:r>
            <a:r>
              <a:rPr lang="ru-RU" sz="1600" dirty="0"/>
              <a:t> Петра Василенка</a:t>
            </a:r>
          </a:p>
          <a:p>
            <a:pPr algn="ctr"/>
            <a:r>
              <a:rPr lang="ru-RU" sz="1600" dirty="0" err="1"/>
              <a:t>ННІ</a:t>
            </a:r>
            <a:r>
              <a:rPr lang="ru-RU" sz="1600" dirty="0"/>
              <a:t> </a:t>
            </a:r>
            <a:r>
              <a:rPr lang="ru-RU" sz="1600" dirty="0" err="1"/>
              <a:t>Механотроніки</a:t>
            </a:r>
            <a:r>
              <a:rPr lang="ru-RU" sz="1600" dirty="0"/>
              <a:t> і систем менеджменту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07611" y="4992341"/>
            <a:ext cx="20317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/>
              <a:t>Антощенков Р. В.,</a:t>
            </a:r>
          </a:p>
          <a:p>
            <a:pPr algn="r"/>
            <a:r>
              <a:rPr lang="ru-RU" dirty="0"/>
              <a:t>Галич </a:t>
            </a:r>
            <a:r>
              <a:rPr lang="uk-UA" dirty="0"/>
              <a:t>І. В.,</a:t>
            </a:r>
          </a:p>
          <a:p>
            <a:pPr algn="r"/>
            <a:r>
              <a:rPr lang="uk-UA" dirty="0"/>
              <a:t>Цимбал Б. М.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99719" y="1765061"/>
            <a:ext cx="4340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кафедра </a:t>
            </a:r>
            <a:r>
              <a:rPr lang="ru-RU" dirty="0" err="1"/>
              <a:t>мехатроніки</a:t>
            </a:r>
            <a:r>
              <a:rPr lang="ru-RU" dirty="0"/>
              <a:t> та деталей машин</a:t>
            </a:r>
          </a:p>
        </p:txBody>
      </p:sp>
    </p:spTree>
    <p:extLst>
      <p:ext uri="{BB962C8B-B14F-4D97-AF65-F5344CB8AC3E}">
        <p14:creationId xmlns:p14="http://schemas.microsoft.com/office/powerpoint/2010/main" val="338969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9528"/>
            <a:ext cx="3971965" cy="87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E:\Документы\Роман\Кафедра Мехатроніки та деталей машин\Логотип\логотип_0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09297"/>
            <a:ext cx="936104" cy="87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1700808"/>
            <a:ext cx="5050934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i="1" dirty="0"/>
              <a:t>Мета </a:t>
            </a:r>
            <a:r>
              <a:rPr lang="uk-UA" i="1" dirty="0" err="1"/>
              <a:t>СКБ</a:t>
            </a:r>
            <a:r>
              <a:rPr lang="uk-UA" i="1" dirty="0"/>
              <a:t> : </a:t>
            </a:r>
            <a:endParaRPr lang="ru-RU" i="1" dirty="0"/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uk-UA" dirty="0"/>
              <a:t>Сприяння розвитку творчості молоді;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uk-UA" dirty="0"/>
              <a:t>Підвищення якості підготовки спеціалістів;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uk-UA" dirty="0"/>
              <a:t>Популяризація науки;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uk-UA" b="1" dirty="0"/>
              <a:t>Профорієнтаційна робота</a:t>
            </a:r>
            <a:r>
              <a:rPr lang="en-US" b="1" dirty="0"/>
              <a:t>!</a:t>
            </a:r>
            <a:r>
              <a:rPr lang="uk-UA" b="1" dirty="0"/>
              <a:t>;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uk-UA" dirty="0"/>
              <a:t>Підвищення кваліфікації.</a:t>
            </a:r>
          </a:p>
        </p:txBody>
      </p:sp>
      <p:pic>
        <p:nvPicPr>
          <p:cNvPr id="4" name="Picture 2" descr="ÑÐµÐ»Ñ ÑÐ°Ð¹Ð¼ Ð¼ÐµÐ½ÐµÐ´Ð¶Ð¼ÐµÐ½ÑÐ°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05" y="2309130"/>
            <a:ext cx="2758298" cy="223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31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9528"/>
            <a:ext cx="3971965" cy="87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E:\Документы\Роман\Кафедра Мехатроніки та деталей машин\Логотип\логотип_0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09297"/>
            <a:ext cx="936104" cy="87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701" y="1072663"/>
            <a:ext cx="685033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i="1" dirty="0"/>
              <a:t>Завдання </a:t>
            </a:r>
            <a:r>
              <a:rPr lang="uk-UA" b="1" i="1" dirty="0" err="1"/>
              <a:t>СКБ</a:t>
            </a:r>
            <a:r>
              <a:rPr lang="uk-UA" b="1" i="1" dirty="0"/>
              <a:t>:</a:t>
            </a:r>
          </a:p>
          <a:p>
            <a:pPr algn="ctr"/>
            <a:endParaRPr lang="uk-UA" dirty="0"/>
          </a:p>
          <a:p>
            <a:pPr marL="285750" indent="-285750">
              <a:buFontTx/>
              <a:buChar char="-"/>
            </a:pPr>
            <a:r>
              <a:rPr lang="uk-UA" dirty="0"/>
              <a:t>Створити робочі місця для студентів та викладачів;</a:t>
            </a:r>
          </a:p>
          <a:p>
            <a:pPr marL="285750" indent="-285750">
              <a:buFontTx/>
              <a:buChar char="-"/>
            </a:pPr>
            <a:endParaRPr lang="uk-UA" dirty="0"/>
          </a:p>
          <a:p>
            <a:pPr marL="285750" indent="-285750">
              <a:buFontTx/>
              <a:buChar char="-"/>
            </a:pPr>
            <a:r>
              <a:rPr lang="uk-UA" dirty="0"/>
              <a:t>Створити логотип </a:t>
            </a:r>
            <a:r>
              <a:rPr lang="uk-UA" dirty="0" err="1"/>
              <a:t>ННІ</a:t>
            </a:r>
            <a:r>
              <a:rPr lang="uk-UA" dirty="0"/>
              <a:t> </a:t>
            </a:r>
            <a:r>
              <a:rPr lang="uk-UA" dirty="0" err="1"/>
              <a:t>МСМ</a:t>
            </a:r>
            <a:r>
              <a:rPr lang="uk-UA" dirty="0"/>
              <a:t> «</a:t>
            </a:r>
            <a:r>
              <a:rPr lang="uk-UA" dirty="0" err="1"/>
              <a:t>Агробот</a:t>
            </a:r>
            <a:r>
              <a:rPr lang="uk-UA" dirty="0"/>
              <a:t>»;</a:t>
            </a:r>
          </a:p>
          <a:p>
            <a:pPr marL="285750" indent="-285750">
              <a:buFontTx/>
              <a:buChar char="-"/>
            </a:pPr>
            <a:endParaRPr lang="uk-UA" dirty="0"/>
          </a:p>
          <a:p>
            <a:pPr marL="285750" indent="-285750">
              <a:buFontTx/>
              <a:buChar char="-"/>
            </a:pPr>
            <a:r>
              <a:rPr lang="uk-UA" dirty="0"/>
              <a:t>Створити  лабораторні та практичні роботи для дисциплін: </a:t>
            </a:r>
            <a:br>
              <a:rPr lang="uk-UA" dirty="0"/>
            </a:br>
            <a:r>
              <a:rPr lang="uk-UA" dirty="0"/>
              <a:t>«</a:t>
            </a:r>
            <a:r>
              <a:rPr lang="uk-UA" dirty="0" err="1"/>
              <a:t>мехатроніка</a:t>
            </a:r>
            <a:r>
              <a:rPr lang="uk-UA" dirty="0"/>
              <a:t>», «трактори і автомобілі»,</a:t>
            </a:r>
            <a:br>
              <a:rPr lang="uk-UA" dirty="0"/>
            </a:br>
            <a:r>
              <a:rPr lang="uk-UA" dirty="0"/>
              <a:t>«сільськогосподарські машини;</a:t>
            </a:r>
          </a:p>
          <a:p>
            <a:pPr marL="285750" indent="-285750">
              <a:buFontTx/>
              <a:buChar char="-"/>
            </a:pPr>
            <a:endParaRPr lang="uk-UA" dirty="0"/>
          </a:p>
          <a:p>
            <a:pPr marL="285750" indent="-285750">
              <a:buFontTx/>
              <a:buChar char="-"/>
            </a:pPr>
            <a:r>
              <a:rPr lang="uk-UA" dirty="0"/>
              <a:t>Провести наукові дослідження (завдання проректора з НР):</a:t>
            </a:r>
            <a:br>
              <a:rPr lang="uk-UA" dirty="0"/>
            </a:br>
            <a:r>
              <a:rPr lang="uk-UA" dirty="0"/>
              <a:t>сільськогосподарські машини із змінною шириною захвату,</a:t>
            </a:r>
            <a:br>
              <a:rPr lang="uk-UA" dirty="0"/>
            </a:br>
            <a:r>
              <a:rPr lang="uk-UA" dirty="0"/>
              <a:t>машини з електричним приводом рушіїв та робочих органів.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9069" y="4765982"/>
            <a:ext cx="82693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/>
              <a:t>Залучення студентів в науку на самих ранніх етапах навчання у </a:t>
            </a:r>
            <a:r>
              <a:rPr lang="uk-UA" sz="1400" dirty="0" err="1"/>
              <a:t>ЗВО</a:t>
            </a:r>
            <a:r>
              <a:rPr lang="uk-UA" sz="1400" dirty="0"/>
              <a:t>.</a:t>
            </a:r>
          </a:p>
          <a:p>
            <a:pPr algn="just"/>
            <a:r>
              <a:rPr lang="uk-UA" sz="1400" dirty="0"/>
              <a:t>Пропаганда серед студентів різних форм наукової творчості відповідно до принципу єдності науки і практики, розвиток інтересу до фундаментальних досліджень як основи для створення нових знань.</a:t>
            </a:r>
          </a:p>
          <a:p>
            <a:pPr algn="just"/>
            <a:r>
              <a:rPr lang="uk-UA" sz="1400" dirty="0"/>
              <a:t>Навчання студентів методикам і засобам самостійного вирішення науково-дослідних завдань.</a:t>
            </a:r>
          </a:p>
          <a:p>
            <a:pPr algn="just"/>
            <a:r>
              <a:rPr lang="uk-UA" sz="1400" dirty="0"/>
              <a:t>Відбір найбільш перспективних студентів, що активно займаються дослідницькою роботою, для продовження освіти в аспірантурі.</a:t>
            </a:r>
          </a:p>
          <a:p>
            <a:pPr algn="just"/>
            <a:r>
              <a:rPr lang="uk-UA" sz="1400" dirty="0"/>
              <a:t>Реалізація результатів наукової творчості студентів у публікаціях, впровадження в науку і практику.</a:t>
            </a:r>
          </a:p>
          <a:p>
            <a:pPr algn="just"/>
            <a:r>
              <a:rPr lang="uk-UA" sz="1400" dirty="0"/>
              <a:t>Висвітлення діяльності </a:t>
            </a:r>
            <a:r>
              <a:rPr lang="uk-UA" sz="1400" dirty="0" err="1"/>
              <a:t>СКБ</a:t>
            </a:r>
            <a:r>
              <a:rPr lang="uk-UA" sz="1400" dirty="0"/>
              <a:t> в засобах масової інформації та інтернет.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382" y="1772816"/>
            <a:ext cx="2148663" cy="21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32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9528"/>
            <a:ext cx="3971965" cy="87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E:\Документы\Роман\Кафедра Мехатроніки та деталей машин\Логотип\логотип_0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09297"/>
            <a:ext cx="936104" cy="87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412776"/>
            <a:ext cx="2504347" cy="187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1412776"/>
            <a:ext cx="3744000" cy="187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451" y="4147209"/>
            <a:ext cx="2259721" cy="18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7704" y="943240"/>
            <a:ext cx="2556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Конструктор «</a:t>
            </a:r>
            <a:r>
              <a:rPr lang="uk-UA" dirty="0" err="1"/>
              <a:t>Знаток</a:t>
            </a:r>
            <a:r>
              <a:rPr lang="uk-UA" dirty="0"/>
              <a:t>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3407" y="3940209"/>
            <a:ext cx="22860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43206" y="3418160"/>
            <a:ext cx="26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Конструктор «</a:t>
            </a:r>
            <a:r>
              <a:rPr lang="en-US" dirty="0"/>
              <a:t>Arduino</a:t>
            </a:r>
            <a:r>
              <a:rPr lang="uk-UA" dirty="0"/>
              <a:t>»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0793" y="4147209"/>
            <a:ext cx="2963183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9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9528"/>
            <a:ext cx="3971965" cy="87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E:\Документы\Роман\Кафедра Мехатроніки та деталей машин\Логотип\логотип_0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09297"/>
            <a:ext cx="936104" cy="87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2733" y="1268760"/>
            <a:ext cx="681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/>
              <a:t>Лабораторія прикладного комп'ютерного проектування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988840"/>
            <a:ext cx="3348000" cy="1883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2305575"/>
            <a:ext cx="3686175" cy="1238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4437112"/>
            <a:ext cx="3348000" cy="1810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5506" y="4437112"/>
            <a:ext cx="392727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62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9528"/>
            <a:ext cx="3971965" cy="87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E:\Документы\Роман\Кафедра Мехатроніки та деталей машин\Логотип\логотип_0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09297"/>
            <a:ext cx="936104" cy="87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9684" y="2136338"/>
            <a:ext cx="544463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i="1" dirty="0"/>
              <a:t>Що необхідно:</a:t>
            </a:r>
          </a:p>
          <a:p>
            <a:endParaRPr lang="uk-UA" dirty="0"/>
          </a:p>
          <a:p>
            <a:pPr marL="285750" indent="-285750">
              <a:buFontTx/>
              <a:buChar char="-"/>
            </a:pPr>
            <a:r>
              <a:rPr lang="uk-UA" dirty="0"/>
              <a:t>вимірювальні прилади (</a:t>
            </a:r>
            <a:r>
              <a:rPr lang="uk-UA" dirty="0" err="1"/>
              <a:t>мультиметри</a:t>
            </a:r>
            <a:r>
              <a:rPr lang="uk-UA" dirty="0"/>
              <a:t>) – 2 </a:t>
            </a:r>
            <a:r>
              <a:rPr lang="uk-UA" dirty="0" err="1"/>
              <a:t>шт</a:t>
            </a:r>
            <a:r>
              <a:rPr lang="uk-UA" dirty="0"/>
              <a:t>;</a:t>
            </a:r>
          </a:p>
          <a:p>
            <a:pPr marL="285750" indent="-285750">
              <a:buFontTx/>
              <a:buChar char="-"/>
            </a:pPr>
            <a:r>
              <a:rPr lang="uk-UA" dirty="0"/>
              <a:t>конструктор «</a:t>
            </a:r>
            <a:r>
              <a:rPr lang="uk-UA" dirty="0" err="1"/>
              <a:t>знаток</a:t>
            </a:r>
            <a:r>
              <a:rPr lang="uk-UA" dirty="0"/>
              <a:t>» - 2 </a:t>
            </a:r>
            <a:r>
              <a:rPr lang="uk-UA" dirty="0" err="1"/>
              <a:t>шт</a:t>
            </a:r>
            <a:r>
              <a:rPr lang="uk-UA" dirty="0"/>
              <a:t>;</a:t>
            </a:r>
          </a:p>
          <a:p>
            <a:pPr marL="285750" indent="-285750">
              <a:buFontTx/>
              <a:buChar char="-"/>
            </a:pPr>
            <a:r>
              <a:rPr lang="uk-UA" dirty="0"/>
              <a:t>конструктор «</a:t>
            </a:r>
            <a:r>
              <a:rPr lang="en-US" dirty="0"/>
              <a:t>Arduino</a:t>
            </a:r>
            <a:r>
              <a:rPr lang="uk-UA" dirty="0"/>
              <a:t>» - 2 </a:t>
            </a:r>
            <a:r>
              <a:rPr lang="uk-UA" dirty="0" err="1"/>
              <a:t>шт</a:t>
            </a:r>
            <a:r>
              <a:rPr lang="uk-UA" dirty="0"/>
              <a:t>;</a:t>
            </a:r>
          </a:p>
          <a:p>
            <a:pPr marL="285750" indent="-285750">
              <a:buFontTx/>
              <a:buChar char="-"/>
            </a:pPr>
            <a:r>
              <a:rPr lang="uk-UA" dirty="0"/>
              <a:t>набір датчиків «</a:t>
            </a:r>
            <a:r>
              <a:rPr lang="en-US" dirty="0"/>
              <a:t>Arduino</a:t>
            </a:r>
            <a:r>
              <a:rPr lang="uk-UA" dirty="0"/>
              <a:t>» - 2 </a:t>
            </a:r>
            <a:r>
              <a:rPr lang="uk-UA" dirty="0" err="1"/>
              <a:t>шт</a:t>
            </a:r>
            <a:r>
              <a:rPr lang="uk-UA" dirty="0"/>
              <a:t>;</a:t>
            </a:r>
          </a:p>
          <a:p>
            <a:pPr marL="285750" indent="-285750">
              <a:buFontTx/>
              <a:buChar char="-"/>
            </a:pPr>
            <a:endParaRPr lang="uk-UA" dirty="0"/>
          </a:p>
          <a:p>
            <a:pPr marL="285750" indent="-285750">
              <a:buFontTx/>
              <a:buChar char="-"/>
            </a:pPr>
            <a:r>
              <a:rPr lang="uk-UA" dirty="0"/>
              <a:t>робот для створення логотипа </a:t>
            </a:r>
            <a:r>
              <a:rPr lang="uk-UA" dirty="0" err="1"/>
              <a:t>ННІ</a:t>
            </a:r>
            <a:r>
              <a:rPr lang="uk-UA" dirty="0"/>
              <a:t> </a:t>
            </a:r>
            <a:r>
              <a:rPr lang="uk-UA" dirty="0" err="1"/>
              <a:t>МСМ</a:t>
            </a:r>
            <a:r>
              <a:rPr lang="en-US" dirty="0"/>
              <a:t> – 1 </a:t>
            </a:r>
            <a:r>
              <a:rPr lang="uk-UA"/>
              <a:t>шт.</a:t>
            </a:r>
            <a:endParaRPr lang="uk-UA" dirty="0"/>
          </a:p>
          <a:p>
            <a:pPr marL="285750" indent="-285750">
              <a:buFontTx/>
              <a:buChar char="-"/>
            </a:pPr>
            <a:endParaRPr lang="uk-UA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362" y="5012602"/>
            <a:ext cx="1368574" cy="13685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5013176"/>
            <a:ext cx="1368000" cy="136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9325" y="5012602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21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663</TotalTime>
  <Words>233</Words>
  <Application>Microsoft Office PowerPoint</Application>
  <PresentationFormat>Экран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Constantia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roman</cp:lastModifiedBy>
  <cp:revision>27</cp:revision>
  <dcterms:created xsi:type="dcterms:W3CDTF">2018-04-05T17:02:53Z</dcterms:created>
  <dcterms:modified xsi:type="dcterms:W3CDTF">2019-04-21T19:12:54Z</dcterms:modified>
</cp:coreProperties>
</file>