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96276" y="1401900"/>
            <a:ext cx="3629024" cy="41475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952" y="954225"/>
            <a:ext cx="8637073" cy="350970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РЕЗУЛЬТАТИ ЗИМОВОЇ ЕКЗАМЕНАЦІЙНОЇ СЕСІЇ 2020/2021 н.р.</a:t>
            </a:r>
            <a:endParaRPr lang="en-US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252" y="290402"/>
            <a:ext cx="1719373" cy="17193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95054" y="5245331"/>
            <a:ext cx="664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Підготувала: керівник навчального відділу Бережна Н.Г.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46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899" y="842534"/>
            <a:ext cx="4530436" cy="9280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РЕЗУЛЬТАТИ УСПІШНОСТІ СТУДЕНТІВ ХНТУСГ 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3702" y="2019992"/>
            <a:ext cx="5178830" cy="3158837"/>
          </a:xfrm>
        </p:spPr>
        <p:txBody>
          <a:bodyPr>
            <a:normAutofit fontScale="32500" lnSpcReduction="2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4900" b="1" dirty="0" smtClean="0"/>
              <a:t>Середній бал успішності складання студентами зимової сесії 2020 р. в середньому по університету становить від 4,14 (4 курс бакалаври)   до 4,42 (1 курс магістри)</a:t>
            </a:r>
            <a:r>
              <a:rPr lang="uk-UA" sz="4000" b="1" dirty="0" smtClean="0"/>
              <a:t>	</a:t>
            </a:r>
            <a:r>
              <a:rPr lang="ru-RU" sz="4000" b="1" dirty="0"/>
              <a:t>		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4900" b="1" dirty="0" smtClean="0"/>
              <a:t>Не  з’явилися на іспит з поважних причин 82студента (2,6 %)			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4900" b="1" dirty="0" smtClean="0"/>
              <a:t>Не  з’явилися на іспит без поважних причин 86студентів (2,7 %)</a:t>
            </a:r>
            <a:r>
              <a:rPr lang="ru-RU" sz="4900" b="1" dirty="0"/>
              <a:t>			</a:t>
            </a:r>
            <a:endParaRPr lang="ru-RU" sz="49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4900" b="1" dirty="0" smtClean="0"/>
              <a:t>Склали зимову сесію 3014 студентів денної форми навчання</a:t>
            </a:r>
            <a:r>
              <a:rPr lang="ru-RU" sz="4900" b="1" dirty="0" smtClean="0"/>
              <a:t>	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96650" y="16192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/>
                </a:solidFill>
              </a:rPr>
              <a:t>2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6525" y="842534"/>
            <a:ext cx="6459216" cy="495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32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043" y="1362261"/>
            <a:ext cx="8513923" cy="44992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273" y="732567"/>
            <a:ext cx="10033462" cy="629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2200" b="1" dirty="0" smtClean="0"/>
              <a:t>РЕЗУЛЬТАТИ УСПІШНОСТІ СКЛАДАННЯ БАКАЛАВРАМИ</a:t>
            </a:r>
            <a:br>
              <a:rPr lang="ru-RU" sz="2200" b="1" dirty="0" smtClean="0"/>
            </a:br>
            <a:r>
              <a:rPr lang="uk-UA" sz="2200" b="1" dirty="0" smtClean="0"/>
              <a:t>зимової сесії </a:t>
            </a:r>
            <a:r>
              <a:rPr lang="ru-RU" sz="2200" b="1" dirty="0" smtClean="0"/>
              <a:t>2019 р. та 2020 р.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296650" y="16192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/>
                </a:solidFill>
              </a:rPr>
              <a:t>3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5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1052" y="858284"/>
            <a:ext cx="9605635" cy="5299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prstClr val="black"/>
                </a:solidFill>
              </a:rPr>
              <a:t>РЕЗУЛЬТАТИ </a:t>
            </a:r>
            <a:r>
              <a:rPr lang="ru-RU" sz="2200" b="1" dirty="0">
                <a:solidFill>
                  <a:prstClr val="black"/>
                </a:solidFill>
              </a:rPr>
              <a:t>УСПІШНОСТІ </a:t>
            </a:r>
            <a:r>
              <a:rPr lang="ru-RU" sz="2200" b="1" dirty="0" smtClean="0">
                <a:solidFill>
                  <a:prstClr val="black"/>
                </a:solidFill>
              </a:rPr>
              <a:t>СКЛАДАННЯ МАГІСТРАМИ</a:t>
            </a:r>
            <a:br>
              <a:rPr lang="ru-RU" sz="2200" b="1" dirty="0" smtClean="0">
                <a:solidFill>
                  <a:prstClr val="black"/>
                </a:solidFill>
              </a:rPr>
            </a:br>
            <a:r>
              <a:rPr lang="uk-UA" sz="2200" b="1" dirty="0" smtClean="0">
                <a:solidFill>
                  <a:prstClr val="black"/>
                </a:solidFill>
              </a:rPr>
              <a:t>зимової </a:t>
            </a:r>
            <a:r>
              <a:rPr lang="uk-UA" sz="2200" b="1" dirty="0">
                <a:solidFill>
                  <a:prstClr val="black"/>
                </a:solidFill>
              </a:rPr>
              <a:t>сесії </a:t>
            </a:r>
            <a:r>
              <a:rPr lang="ru-RU" sz="2200" b="1" dirty="0" smtClean="0">
                <a:solidFill>
                  <a:prstClr val="black"/>
                </a:solidFill>
              </a:rPr>
              <a:t>2019 р. </a:t>
            </a:r>
            <a:r>
              <a:rPr lang="ru-RU" sz="2200" b="1" dirty="0">
                <a:solidFill>
                  <a:prstClr val="black"/>
                </a:solidFill>
              </a:rPr>
              <a:t>та </a:t>
            </a:r>
            <a:r>
              <a:rPr lang="ru-RU" sz="2200" b="1" dirty="0" smtClean="0">
                <a:solidFill>
                  <a:prstClr val="black"/>
                </a:solidFill>
              </a:rPr>
              <a:t>2020 </a:t>
            </a:r>
            <a:r>
              <a:rPr lang="ru-RU" sz="2200" b="1" smtClean="0">
                <a:solidFill>
                  <a:prstClr val="black"/>
                </a:solidFill>
              </a:rPr>
              <a:t>р.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96650" y="16192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/>
                </a:solidFill>
              </a:rPr>
              <a:t>4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422" y="1468662"/>
            <a:ext cx="8204662" cy="433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69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332" y="866599"/>
            <a:ext cx="10417318" cy="6878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РЕЗУЛЬТАТИ УСПІШНОСТІ СКЛАДАННЯ ЗИМОВОЇ СЕСІЇ 2020 р. ВІДПОВІДНО ПО ННІ/ФАКУЛЬТЕТУ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96650" y="16192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/>
                </a:solidFill>
              </a:rPr>
              <a:t>5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88720" y="1681039"/>
            <a:ext cx="9592887" cy="417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37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088" y="812008"/>
            <a:ext cx="10282843" cy="7507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595959"/>
                </a:solidFill>
              </a:rPr>
              <a:t>Показники якості складання зимової сесії 2020 р. по ННІ/факультету</a:t>
            </a:r>
            <a:r>
              <a:rPr lang="uk-UA" b="1" dirty="0" smtClean="0"/>
              <a:t> </a:t>
            </a:r>
            <a:endParaRPr lang="uk-UA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6089" y="1591414"/>
            <a:ext cx="10282842" cy="42108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96650" y="16192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/>
                </a:solidFill>
              </a:rPr>
              <a:t>6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56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874910"/>
            <a:ext cx="10665229" cy="5133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000" b="1" dirty="0" smtClean="0"/>
              <a:t>Студенти, відраховані без захисту магістерських кваліфікаційних робіт </a:t>
            </a:r>
            <a:r>
              <a:rPr lang="ru-RU" sz="2000" b="1" dirty="0" smtClean="0"/>
              <a:t>(</a:t>
            </a:r>
            <a:r>
              <a:rPr lang="ru-RU" sz="1800" b="1" dirty="0" smtClean="0"/>
              <a:t>2019р. </a:t>
            </a:r>
            <a:r>
              <a:rPr lang="ru-RU" sz="1800" b="1" dirty="0"/>
              <a:t>та </a:t>
            </a:r>
            <a:r>
              <a:rPr lang="ru-RU" sz="1800" b="1" dirty="0" smtClean="0"/>
              <a:t>2020р.</a:t>
            </a:r>
            <a:r>
              <a:rPr lang="ru-RU" sz="2000" b="1" dirty="0" smtClean="0"/>
              <a:t>) </a:t>
            </a:r>
            <a:r>
              <a:rPr lang="ru-RU" sz="2000" b="1" dirty="0"/>
              <a:t/>
            </a:r>
            <a:br>
              <a:rPr lang="ru-RU" sz="2000" b="1" dirty="0"/>
            </a:br>
            <a:endParaRPr lang="en-US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508272" y="285003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accent6"/>
                </a:solidFill>
              </a:rPr>
              <a:t>7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54727" y="1388225"/>
            <a:ext cx="9110749" cy="420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218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778" y="764772"/>
            <a:ext cx="10241279" cy="50125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508272" y="285003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accent6"/>
                </a:solidFill>
              </a:rPr>
              <a:t>8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492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493</TotalTime>
  <Words>99</Words>
  <Application>Microsoft Office PowerPoint</Application>
  <PresentationFormat>Произвольный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Gallery</vt:lpstr>
      <vt:lpstr>РЕЗУЛЬТАТИ ЗИМОВОЇ ЕКЗАМЕНАЦІЙНОЇ СЕСІЇ 2020/2021 н.р.</vt:lpstr>
      <vt:lpstr>РЕЗУЛЬТАТИ УСПІШНОСТІ СТУДЕНТІВ ХНТУСГ </vt:lpstr>
      <vt:lpstr> РЕЗУЛЬТАТИ УСПІШНОСТІ СКЛАДАННЯ БАКАЛАВРАМИ зимової сесії 2019 р. та 2020 р.</vt:lpstr>
      <vt:lpstr>РЕЗУЛЬТАТИ УСПІШНОСТІ СКЛАДАННЯ МАГІСТРАМИ зимової сесії 2019 р. та 2020 р.</vt:lpstr>
      <vt:lpstr>РЕЗУЛЬТАТИ УСПІШНОСТІ СКЛАДАННЯ ЗИМОВОЇ СЕСІЇ 2020 р. ВІДПОВІДНО ПО ННІ/ФАКУЛЬТЕТУ</vt:lpstr>
      <vt:lpstr>Показники якості складання зимової сесії 2020 р. по ННІ/факультету </vt:lpstr>
      <vt:lpstr>Студенти, відраховані без захисту магістерських кваліфікаційних робіт (2019р. та 2020р.)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РЕЗУЛЬТАТІВ ЗИМОВОЇ ЕКЗАМЕНАЦІЙНОЇ СЕСІЇ 2020-2021 Н.Р.</dc:title>
  <dc:creator>Admin</dc:creator>
  <cp:lastModifiedBy>Admin</cp:lastModifiedBy>
  <cp:revision>27</cp:revision>
  <dcterms:created xsi:type="dcterms:W3CDTF">2021-01-16T10:53:32Z</dcterms:created>
  <dcterms:modified xsi:type="dcterms:W3CDTF">2021-02-09T11:36:57Z</dcterms:modified>
</cp:coreProperties>
</file>